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461DF6-7E9C-4838-A7B0-57019E0105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2D401A-B485-4492-86EB-357E8872C3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ownloads\IMG_20230319_1455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24" y="164636"/>
            <a:ext cx="1635281" cy="217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1415" y="102964"/>
            <a:ext cx="576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Мөхәммәтзариф  Мифтахетдин улы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(уңда), Чапшар мәдрәсәсендә укыта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2487" y="362461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t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 Мөхәммәткасыйм Мөхәммәтзариф улы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(сулда), Мәтәскә(1912-1915), </a:t>
            </a:r>
          </a:p>
          <a:p>
            <a:pPr algn="just"/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Чапшар(1920-1924, 1926-1930), Арбаш(1917-1920),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Кили(1924-1926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мәдрәсәсендә, Карадуган мәктәбендә (1932-1935) укыткан,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1935-1944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нче елларда Чапшар мәктәбен җитәкли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267" y="1118399"/>
            <a:ext cx="1124717" cy="168186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2223" y="2780656"/>
            <a:ext cx="3295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Әшрәпова Рауза Касыйм кызы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1943 нче елда Соснада,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1944 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нче елда Чапшарда немец теле укыта, 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1948-1982 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нче елларда Арбор мәктәбендә немец теле һәм башлангыч классларда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967860"/>
            <a:ext cx="1111831" cy="154613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665908" y="2557690"/>
            <a:ext cx="2736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Ихсанова Ләлә Касыйм кызы,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t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1955 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нче елда Көек мәктәбендә,  </a:t>
            </a:r>
          </a:p>
          <a:p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1956 нчы елда Чапшар мәктәбендә, </a:t>
            </a:r>
          </a:p>
          <a:p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1957-1996 нчы елларда Баулы гимназиясендә татар теле һәм </a:t>
            </a:r>
            <a:endParaRPr lang="tt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 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lum bright="-30000"/>
          </a:blip>
          <a:srcRect/>
          <a:stretch>
            <a:fillRect/>
          </a:stretch>
        </p:blipFill>
        <p:spPr bwMode="auto">
          <a:xfrm>
            <a:off x="4406321" y="1072549"/>
            <a:ext cx="1339469" cy="12144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006815" y="2317704"/>
            <a:ext cx="25979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Зарипов Наил Касыйм улы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(сулда), Көек, Карадуган мәктәбендә укыта, Норма мәктәбендә директор була,</a:t>
            </a:r>
          </a:p>
          <a:p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1953 -1983 нче елларда Карадуган мәктәбендә тарих фәннәрен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 descr="C:\Users\Asus\Downloads\IMG_20230319_1451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466" y="3376738"/>
            <a:ext cx="1348667" cy="179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02" y="3801710"/>
            <a:ext cx="1155700" cy="1867651"/>
          </a:xfrm>
          <a:prstGeom prst="rect">
            <a:avLst/>
          </a:prstGeom>
          <a:noFill/>
          <a:ln w="38100">
            <a:noFill/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sus\Downloads\WhatsApp Image 2023-03-17 at 19.46.12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5" t="28939" b="30533"/>
          <a:stretch/>
        </p:blipFill>
        <p:spPr bwMode="auto">
          <a:xfrm>
            <a:off x="264413" y="3926500"/>
            <a:ext cx="1651232" cy="174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sus\Downloads\DSC_571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19" y="3936900"/>
            <a:ext cx="1359214" cy="175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-36512" y="5687910"/>
            <a:ext cx="2538729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tt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әйфетдинова Резеда Равид кызы</a:t>
            </a:r>
            <a:r>
              <a:rPr lang="tt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2002-2021 нче елларда Пы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мара мәктәбендә, 2021нче елдан Чеп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мәктәбендә математика фәнен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26919" y="5872575"/>
            <a:ext cx="23083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Нәбиуллина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Рәмзия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Равид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кызы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2007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елдан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Балтач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урта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tt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әктәбендә информатика, математика фәннәрен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31720" y="5741341"/>
            <a:ext cx="2120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Галиева Раушания Ног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ъман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1980-2011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Арбор мәктәбендә физика һәм математика фәннәрен 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73207" y="5211307"/>
            <a:ext cx="2781899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Шәфигуллина Рузилә Ног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ъман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1973-1974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Чутай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1975-1976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Нөнәгәр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1976-1977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мәктәбендә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башлангыч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сыйныфта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1977-2011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нче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елларда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Нөнәгәр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мәктәбендә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укыта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86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228</TotalTime>
  <Words>211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Georgia</vt:lpstr>
      <vt:lpstr>Times New Roman</vt:lpstr>
      <vt:lpstr>Trebuchet MS</vt:lpstr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Рамзия</cp:lastModifiedBy>
  <cp:revision>24</cp:revision>
  <dcterms:created xsi:type="dcterms:W3CDTF">2023-03-19T15:55:49Z</dcterms:created>
  <dcterms:modified xsi:type="dcterms:W3CDTF">2023-03-20T09:36:05Z</dcterms:modified>
</cp:coreProperties>
</file>